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9.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4.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79a308a-9e59-4ca2-8025-a6009e0e0d73" TargetMode="External"/><Relationship Id="rId3" Type="http://schemas.openxmlformats.org/officeDocument/2006/relationships/hyperlink" Target="https://jira.egnyte-it.com/browse/DEL-4432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8.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3c8513-e8e6-4dfc-bcc7-cd9ec01c5ab4" TargetMode="External"/><Relationship Id="rId3" Type="http://schemas.openxmlformats.org/officeDocument/2006/relationships/hyperlink" Target="https://jira.egnyte-it.com/browse/EMT-13747"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05b4f17-6e28-4760-875e-68e7a8e8c3a5" TargetMode="External"/><Relationship Id="rId3" Type="http://schemas.openxmlformats.org/officeDocument/2006/relationships/hyperlink" Target="https://jira.egnyte-it.com/browse/APPS-1374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idx="1" sz="half"/>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Uploads files using V4 format to Egnyte</a:t>
            </a:r>
          </a:p>
        </p:txBody>
      </p:sp>
      <p:sp>
        <p:nvSpPr>
          <p:cNvPr id="3" name="Content Placeholder 2"/>
          <p:cNvSpPr>
            <a:spLocks noGrp="1"/>
          </p:cNvSpPr>
          <p:nvPr>
            <p:ph idx="1" sz="half"/>
          </p:nvPr>
        </p:nvSpPr>
        <p:spPr/>
        <p:txBody>
          <a:bodyPr/>
          <a:lstStyle/>
          <a:p>
            <a:pPr>
              <a:spcAft>
                <a:spcPts val="600"/>
              </a:spcAft>
            </a:pPr>
            <a:r>
              <a:rPr sz="1100" b="0" u="none">
                <a:latin typeface="Avenir"/>
              </a:rPr>
              <a:t>v4 format files need to be mandates for all Eg clients to upload the data otherwise block cache does not work.</a:t>
            </a:r>
          </a:p>
          <a:p>
            <a:pPr>
              <a:spcAft>
                <a:spcPts val="400"/>
              </a:spcAft>
            </a:pPr>
            <a:r>
              <a:t>1. Use V4 header in the uploads</a:t>
            </a:r>
          </a:p>
          <a:p>
            <a:pPr>
              <a:spcAft>
                <a:spcPts val="400"/>
              </a:spcAft>
            </a:pPr>
            <a:r>
              <a:t>2. Chunk the file if file size is &gt; 128MB into multiple chunks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APPS-13748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